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7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78" autoAdjust="0"/>
    <p:restoredTop sz="94686" autoAdjust="0"/>
  </p:normalViewPr>
  <p:slideViewPr>
    <p:cSldViewPr snapToGrid="0">
      <p:cViewPr varScale="1">
        <p:scale>
          <a:sx n="257" d="100"/>
          <a:sy n="257" d="100"/>
        </p:scale>
        <p:origin x="300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/>
              </a:defRPr>
            </a:lvl1pPr>
          </a:lstStyle>
          <a:p>
            <a:fld id="{49F2F0CF-D075-4FFB-84C7-5CBA86648592}" type="datetimeFigureOut">
              <a:rPr lang="en-US" smtClean="0"/>
              <a:pPr/>
              <a:t>4/8/24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/>
              </a:defRPr>
            </a:lvl1pPr>
          </a:lstStyle>
          <a:p>
            <a:fld id="{9B02C0F6-0380-4311-99DF-17D6125888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770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7959" rtl="0" eaLnBrk="1" latinLnBrk="0" hangingPunct="1">
      <a:defRPr sz="1000" kern="1200">
        <a:solidFill>
          <a:schemeClr val="tx1"/>
        </a:solidFill>
        <a:latin typeface="Arial"/>
        <a:ea typeface="+mn-ea"/>
        <a:cs typeface="+mn-cs"/>
      </a:defRPr>
    </a:lvl1pPr>
    <a:lvl2pPr marL="383979" algn="l" defTabSz="767959" rtl="0" eaLnBrk="1" latinLnBrk="0" hangingPunct="1">
      <a:defRPr sz="1000" kern="1200">
        <a:solidFill>
          <a:schemeClr val="tx1"/>
        </a:solidFill>
        <a:latin typeface="Arial"/>
        <a:ea typeface="+mn-ea"/>
        <a:cs typeface="+mn-cs"/>
      </a:defRPr>
    </a:lvl2pPr>
    <a:lvl3pPr marL="767959" algn="l" defTabSz="767959" rtl="0" eaLnBrk="1" latinLnBrk="0" hangingPunct="1">
      <a:defRPr sz="1000" kern="1200">
        <a:solidFill>
          <a:schemeClr val="tx1"/>
        </a:solidFill>
        <a:latin typeface="Arial"/>
        <a:ea typeface="+mn-ea"/>
        <a:cs typeface="+mn-cs"/>
      </a:defRPr>
    </a:lvl3pPr>
    <a:lvl4pPr marL="1151938" algn="l" defTabSz="767959" rtl="0" eaLnBrk="1" latinLnBrk="0" hangingPunct="1">
      <a:defRPr sz="1000" kern="1200">
        <a:solidFill>
          <a:schemeClr val="tx1"/>
        </a:solidFill>
        <a:latin typeface="Arial"/>
        <a:ea typeface="+mn-ea"/>
        <a:cs typeface="+mn-cs"/>
      </a:defRPr>
    </a:lvl4pPr>
    <a:lvl5pPr marL="1535918" algn="l" defTabSz="767959" rtl="0" eaLnBrk="1" latinLnBrk="0" hangingPunct="1">
      <a:defRPr sz="1000" kern="1200">
        <a:solidFill>
          <a:schemeClr val="tx1"/>
        </a:solidFill>
        <a:latin typeface="Arial"/>
        <a:ea typeface="+mn-ea"/>
        <a:cs typeface="+mn-cs"/>
      </a:defRPr>
    </a:lvl5pPr>
    <a:lvl6pPr marL="1919897" algn="l" defTabSz="76795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03877" algn="l" defTabSz="76795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87856" algn="l" defTabSz="76795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71835" algn="l" defTabSz="76795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3EB72-3D12-6901-5216-5345AB1DF9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2239E2-B909-64A4-AA0A-48724EA492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72198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3"/>
          <p:cNvSpPr>
            <a:spLocks noGrp="1"/>
          </p:cNvSpPr>
          <p:nvPr>
            <p:ph type="pic" sz="quarter" idx="10"/>
          </p:nvPr>
        </p:nvSpPr>
        <p:spPr>
          <a:xfrm>
            <a:off x="1458357" y="2220802"/>
            <a:ext cx="1937085" cy="2299853"/>
          </a:xfrm>
          <a:prstGeom prst="rect">
            <a:avLst/>
          </a:prstGeom>
        </p:spPr>
        <p:txBody>
          <a:bodyPr lIns="51197" tIns="25599" rIns="51197" bIns="25599"/>
          <a:lstStyle>
            <a:lvl1pPr>
              <a:defRPr>
                <a:latin typeface="Arial"/>
              </a:defRPr>
            </a:lvl1pPr>
          </a:lstStyle>
          <a:p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sz="quarter" idx="12"/>
          </p:nvPr>
        </p:nvSpPr>
        <p:spPr>
          <a:xfrm>
            <a:off x="5332527" y="2220801"/>
            <a:ext cx="1937085" cy="2299853"/>
          </a:xfrm>
          <a:prstGeom prst="rect">
            <a:avLst/>
          </a:prstGeom>
        </p:spPr>
        <p:txBody>
          <a:bodyPr lIns="51197" tIns="25599" rIns="51197" bIns="25599"/>
          <a:lstStyle>
            <a:lvl1pPr>
              <a:defRPr>
                <a:latin typeface="Arial"/>
              </a:defRPr>
            </a:lvl1pPr>
          </a:lstStyle>
          <a:p>
            <a:endParaRPr lang="ru-RU" dirty="0"/>
          </a:p>
        </p:txBody>
      </p:sp>
      <p:sp>
        <p:nvSpPr>
          <p:cNvPr id="5" name="Рисунок 3"/>
          <p:cNvSpPr>
            <a:spLocks noGrp="1"/>
          </p:cNvSpPr>
          <p:nvPr>
            <p:ph type="pic" sz="quarter" idx="13"/>
          </p:nvPr>
        </p:nvSpPr>
        <p:spPr>
          <a:xfrm>
            <a:off x="3395442" y="2220802"/>
            <a:ext cx="1937085" cy="2299853"/>
          </a:xfrm>
          <a:prstGeom prst="rect">
            <a:avLst/>
          </a:prstGeom>
        </p:spPr>
        <p:txBody>
          <a:bodyPr lIns="51197" tIns="25599" rIns="51197" bIns="25599"/>
          <a:lstStyle>
            <a:lvl1pPr>
              <a:defRPr>
                <a:latin typeface="Arial"/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3994261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D8CB6-BF82-8335-6AE6-F4573AB48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2E641-1B2A-E170-A60E-55B8A59B5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06822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6FBA3-7D87-1F41-7940-C68C2DA5D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4D9975-5BCA-032A-E32F-007293863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4851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C71C2-9C89-3ED3-6287-F9B5921A4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70447-1B1C-D24F-DCDA-F432824AF9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 marL="1028700" indent="0">
              <a:buNone/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5AFEE-7120-35B0-6B94-AFC802B5FC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 marL="1028700" indent="0">
              <a:buNone/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60856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45617-9FEE-6851-588E-F7E12765C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2DAB84-1A32-6E2D-E527-661DB1AEB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2B3457-DB4E-1863-2F2D-E1DFB7DA00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 marL="1028700" indent="0">
              <a:buNone/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008DE6-5600-7551-5E95-95B1FBFF84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188D20-8674-1787-AA0C-59AA311401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 marL="1028700" indent="0">
              <a:buNone/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213361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15CF6-870B-A7F8-9037-E10125D22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0024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694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C7A9D-DCC6-856B-08ED-FEF58A90C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5624E-4201-4719-FC10-8674AD7BE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 marL="1028700" indent="0">
              <a:buNone/>
              <a:defRPr sz="2400"/>
            </a:lvl4pPr>
            <a:lvl5pPr>
              <a:defRPr sz="24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B5BC24-9FF8-362C-F905-0D07058922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671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6EFF0-536D-9692-7557-2FCC4C3FF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EAFFCD-FF37-FE2B-CE3B-5C9DCF78C2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C32064-9C15-69CC-4055-02BF36FA8A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3004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6BAA5E-029C-74A6-B8E8-D54072496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9B3FA7-D1DA-09D4-B7FC-8188DFF1E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5A9C8B-F40F-A48E-0766-292F51CDD0AE}"/>
              </a:ext>
            </a:extLst>
          </p:cNvPr>
          <p:cNvSpPr txBox="1"/>
          <p:nvPr userDrawn="1"/>
        </p:nvSpPr>
        <p:spPr>
          <a:xfrm>
            <a:off x="3660588" y="3989294"/>
            <a:ext cx="18466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24A6C0-737C-DC3B-DBA3-35618C88D279}"/>
              </a:ext>
            </a:extLst>
          </p:cNvPr>
          <p:cNvSpPr txBox="1"/>
          <p:nvPr userDrawn="1"/>
        </p:nvSpPr>
        <p:spPr>
          <a:xfrm>
            <a:off x="4034118" y="3242235"/>
            <a:ext cx="18466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Arial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56E571-9C56-C880-DD01-976465AE215F}"/>
              </a:ext>
            </a:extLst>
          </p:cNvPr>
          <p:cNvSpPr txBox="1"/>
          <p:nvPr userDrawn="1"/>
        </p:nvSpPr>
        <p:spPr>
          <a:xfrm>
            <a:off x="0" y="6398103"/>
            <a:ext cx="9144000" cy="46166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endParaRPr lang="en-US" sz="800" spc="100" baseline="0" dirty="0">
              <a:solidFill>
                <a:schemeClr val="bg1"/>
              </a:solidFill>
              <a:latin typeface="Montserrat" pitchFamily="2" charset="77"/>
            </a:endParaRPr>
          </a:p>
          <a:p>
            <a:pPr algn="ctr"/>
            <a:r>
              <a:rPr lang="en-US" sz="800" spc="100" baseline="0" dirty="0">
                <a:solidFill>
                  <a:schemeClr val="bg1"/>
                </a:solidFill>
                <a:latin typeface="Montserrat" pitchFamily="2" charset="77"/>
              </a:rPr>
              <a:t>THE COLLABORATIVE FOR ADVANCING EXCELLENCE THROUGH ACCREDITATION</a:t>
            </a:r>
          </a:p>
          <a:p>
            <a:pPr algn="ctr"/>
            <a:endParaRPr lang="en-US" sz="800" spc="100" baseline="0" dirty="0">
              <a:solidFill>
                <a:schemeClr val="bg1"/>
              </a:solidFill>
              <a:latin typeface="Montserrat" pitchFamily="2" charset="77"/>
            </a:endParaRPr>
          </a:p>
        </p:txBody>
      </p:sp>
      <p:pic>
        <p:nvPicPr>
          <p:cNvPr id="12" name="Picture 11" descr="A white rectangular sign with blue text&#10;&#10;Description automatically generated">
            <a:extLst>
              <a:ext uri="{FF2B5EF4-FFF2-40B4-BE49-F238E27FC236}">
                <a16:creationId xmlns:a16="http://schemas.microsoft.com/office/drawing/2014/main" id="{03FF02F4-A8E8-BEF6-81A3-19F1A3A912E4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72" y="6239947"/>
            <a:ext cx="1017756" cy="597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370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8" r:id="rId1"/>
    <p:sldLayoutId id="2147484079" r:id="rId2"/>
    <p:sldLayoutId id="2147484080" r:id="rId3"/>
    <p:sldLayoutId id="2147484081" r:id="rId4"/>
    <p:sldLayoutId id="2147484082" r:id="rId5"/>
    <p:sldLayoutId id="2147484083" r:id="rId6"/>
    <p:sldLayoutId id="2147484084" r:id="rId7"/>
    <p:sldLayoutId id="2147484085" r:id="rId8"/>
    <p:sldLayoutId id="2147484086" r:id="rId9"/>
    <p:sldLayoutId id="2147483681" r:id="rId10"/>
  </p:sldLayoutIdLst>
  <p:transition spd="slow">
    <p:push dir="u"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tx1"/>
          </a:solidFill>
          <a:latin typeface="Montserrat" pitchFamily="2" charset="77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5DC3C-EB12-B97D-7C32-A3CFEE2639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E585B5-B111-3526-26C9-F341F11839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03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A343DC-8723-5717-EEB5-C160D6E03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22A258-51C9-DAB8-F1FD-74A0C4E9D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72055"/>
      </p:ext>
    </p:extLst>
  </p:cSld>
  <p:clrMapOvr>
    <a:masterClrMapping/>
  </p:clrMapOvr>
</p:sld>
</file>

<file path=ppt/theme/theme1.xml><?xml version="1.0" encoding="utf-8"?>
<a:theme xmlns:a="http://schemas.openxmlformats.org/drawingml/2006/main" name="CoAEMSP-2024 v2">
  <a:themeElements>
    <a:clrScheme name="CoA">
      <a:dk1>
        <a:srgbClr val="000000"/>
      </a:dk1>
      <a:lt1>
        <a:srgbClr val="FFFFFF"/>
      </a:lt1>
      <a:dk2>
        <a:srgbClr val="24355F"/>
      </a:dk2>
      <a:lt2>
        <a:srgbClr val="BABABA"/>
      </a:lt2>
      <a:accent1>
        <a:srgbClr val="F9C921"/>
      </a:accent1>
      <a:accent2>
        <a:srgbClr val="3F6C32"/>
      </a:accent2>
      <a:accent3>
        <a:srgbClr val="828281"/>
      </a:accent3>
      <a:accent4>
        <a:srgbClr val="318DC0"/>
      </a:accent4>
      <a:accent5>
        <a:srgbClr val="243660"/>
      </a:accent5>
      <a:accent6>
        <a:srgbClr val="C2252F"/>
      </a:accent6>
      <a:hlink>
        <a:srgbClr val="0563C1"/>
      </a:hlink>
      <a:folHlink>
        <a:srgbClr val="4795B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CoAEMSP-2024 v2</Template>
  <TotalTime>6846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Montserrat</vt:lpstr>
      <vt:lpstr>CoAEMSP-2024 v2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Katya</dc:creator>
  <cp:lastModifiedBy>J Anderson Warwick</cp:lastModifiedBy>
  <cp:revision>318</cp:revision>
  <dcterms:created xsi:type="dcterms:W3CDTF">2018-05-13T04:06:27Z</dcterms:created>
  <dcterms:modified xsi:type="dcterms:W3CDTF">2024-04-08T13:09:59Z</dcterms:modified>
</cp:coreProperties>
</file>